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06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5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74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74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51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974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7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1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81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3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1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1CBA4-11C7-4DD6-BEBE-09C62533CFE4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2867D-616F-49D4-BE1D-03107348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27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47700" y="457200"/>
            <a:ext cx="7848600" cy="1143000"/>
          </a:xfrm>
          <a:prstGeom prst="rect">
            <a:avLst/>
          </a:prstGeom>
          <a:solidFill>
            <a:schemeClr val="accent1">
              <a:alpha val="72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150" y="472669"/>
            <a:ext cx="7505700" cy="11120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Missoula County Public Schools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972" y="3886200"/>
            <a:ext cx="2255562" cy="2701416"/>
          </a:xfrm>
          <a:prstGeom prst="rect">
            <a:avLst/>
          </a:prstGeom>
          <a:noFill/>
          <a:effectLst>
            <a:glow rad="101600">
              <a:schemeClr val="bg1">
                <a:lumMod val="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101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Mission and Vision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33400" y="1487054"/>
            <a:ext cx="8077200" cy="5029200"/>
          </a:xfrm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600200"/>
            <a:ext cx="6553200" cy="4525963"/>
          </a:xfrm>
        </p:spPr>
        <p:txBody>
          <a:bodyPr/>
          <a:lstStyle/>
          <a:p>
            <a:r>
              <a:rPr lang="en-US" dirty="0" smtClean="0"/>
              <a:t>District Goals</a:t>
            </a:r>
            <a:endParaRPr lang="en-US" dirty="0"/>
          </a:p>
        </p:txBody>
      </p:sp>
      <p:pic>
        <p:nvPicPr>
          <p:cNvPr id="6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199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008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22313" y="304800"/>
            <a:ext cx="7772400" cy="4102100"/>
          </a:xfrm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dirty="0"/>
          </a:p>
        </p:txBody>
      </p:sp>
      <p:pic>
        <p:nvPicPr>
          <p:cNvPr id="6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92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525963"/>
          </a:xfrm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525963"/>
          </a:xfrm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dirty="0"/>
          </a:p>
        </p:txBody>
      </p:sp>
      <p:pic>
        <p:nvPicPr>
          <p:cNvPr id="9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193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5000" b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896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114800" y="304800"/>
            <a:ext cx="4800600" cy="5853113"/>
          </a:xfrm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dirty="0"/>
          </a:p>
        </p:txBody>
      </p:sp>
      <p:pic>
        <p:nvPicPr>
          <p:cNvPr id="7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936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icture Placeholder 10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030515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prstGeom prst="roundRect">
            <a:avLst/>
          </a:prstGeom>
          <a:solidFill>
            <a:srgbClr val="BFBFBF">
              <a:alpha val="70000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/>
          </a:p>
        </p:txBody>
      </p:sp>
      <p:pic>
        <p:nvPicPr>
          <p:cNvPr id="9" name="Picture 2" descr="H:\My Pictures\MCPS logo 2010 co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905311" cy="1084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B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354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49992D"/>
      </a:accent1>
      <a:accent2>
        <a:srgbClr val="FFFFFF"/>
      </a:accent2>
      <a:accent3>
        <a:srgbClr val="39A612"/>
      </a:accent3>
      <a:accent4>
        <a:srgbClr val="69C947"/>
      </a:accent4>
      <a:accent5>
        <a:srgbClr val="FFFFFF"/>
      </a:accent5>
      <a:accent6>
        <a:srgbClr val="595959"/>
      </a:accent6>
      <a:hlink>
        <a:srgbClr val="39A612"/>
      </a:hlink>
      <a:folHlink>
        <a:srgbClr val="69C94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9</Words>
  <Application>Microsoft Office PowerPoint</Application>
  <PresentationFormat>On-screen Show (4:3)</PresentationFormat>
  <Paragraphs>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Missoula County Public Schools</vt:lpstr>
      <vt:lpstr>Mission and 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Missoula County Public Schools</dc:title>
  <dc:creator>Information Systems Center</dc:creator>
  <cp:lastModifiedBy>Information Systems Center</cp:lastModifiedBy>
  <cp:revision>11</cp:revision>
  <dcterms:created xsi:type="dcterms:W3CDTF">2015-03-17T16:46:17Z</dcterms:created>
  <dcterms:modified xsi:type="dcterms:W3CDTF">2015-03-27T17:11:53Z</dcterms:modified>
</cp:coreProperties>
</file>